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Maven Pro" pitchFamily="2" charset="77"/>
      <p:regular r:id="rId23"/>
      <p:bold r:id="rId24"/>
    </p:embeddedFont>
    <p:embeddedFont>
      <p:font typeface="Nunito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9932"/>
  </p:normalViewPr>
  <p:slideViewPr>
    <p:cSldViewPr snapToGrid="0">
      <p:cViewPr varScale="1">
        <p:scale>
          <a:sx n="153" d="100"/>
          <a:sy n="153" d="100"/>
        </p:scale>
        <p:origin x="98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8eabec02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8eabec02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926e56f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926e56f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76a0f6ba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76a0f6ba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72c5a4f6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72c5a4f6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76a0f6ba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76a0f6ba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931c708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931c708b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931c708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931c708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76a0f6ba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76a0f6ba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8eabec02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8eabec02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8eabec02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28eabec02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76a0f6b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76a0f6b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76a0f6ba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76a0f6ba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76a0f6b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76a0f6b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72c5a4f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72c5a4f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931c708b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931c708b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931c708b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931c708b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931c708b1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931c708b1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76a0f6ba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76a0f6ba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8eabec0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8eabec0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NEWV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Wenshen, Vu, Emre, Neftali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525" y="0"/>
            <a:ext cx="9143999" cy="459405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 txBox="1">
            <a:spLocks noGrp="1"/>
          </p:cNvSpPr>
          <p:nvPr>
            <p:ph type="body" idx="1"/>
          </p:nvPr>
        </p:nvSpPr>
        <p:spPr>
          <a:xfrm>
            <a:off x="7810200" y="2778925"/>
            <a:ext cx="1333800" cy="15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b="1"/>
              <a:t>-By location of the job</a:t>
            </a:r>
            <a:endParaRPr sz="15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550" y="0"/>
            <a:ext cx="1080375" cy="32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69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2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SQ2: Is there a connection between visa-types and income?</a:t>
            </a:r>
            <a:endParaRPr sz="1900"/>
          </a:p>
        </p:txBody>
      </p:sp>
      <p:sp>
        <p:nvSpPr>
          <p:cNvPr id="361" name="Google Shape;361;p26"/>
          <p:cNvSpPr txBox="1">
            <a:spLocks noGrp="1"/>
          </p:cNvSpPr>
          <p:nvPr>
            <p:ph type="body" idx="1"/>
          </p:nvPr>
        </p:nvSpPr>
        <p:spPr>
          <a:xfrm>
            <a:off x="851325" y="2278650"/>
            <a:ext cx="18102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Answer: </a:t>
            </a:r>
            <a:r>
              <a:rPr lang="en"/>
              <a:t>Yes, there is a relationship.</a:t>
            </a:r>
            <a:endParaRPr/>
          </a:p>
        </p:txBody>
      </p:sp>
      <p:pic>
        <p:nvPicPr>
          <p:cNvPr id="362" name="Google Shape;3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25" y="1478300"/>
            <a:ext cx="4315049" cy="36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SQ2 Continued: Job Distribution per Visa Type</a:t>
            </a:r>
            <a:endParaRPr/>
          </a:p>
        </p:txBody>
      </p:sp>
      <p:pic>
        <p:nvPicPr>
          <p:cNvPr id="368" name="Google Shape;3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80700"/>
            <a:ext cx="3211026" cy="30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925" y="1380700"/>
            <a:ext cx="3211025" cy="299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SQ2 Continued: Job Distribution per Visa Type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50" y="1497000"/>
            <a:ext cx="2798242" cy="268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799" y="1497000"/>
            <a:ext cx="2988401" cy="268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925" y="1597875"/>
            <a:ext cx="2798250" cy="2570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75"/>
            <a:ext cx="6429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 txBox="1">
            <a:spLocks noGrp="1"/>
          </p:cNvSpPr>
          <p:nvPr>
            <p:ph type="title"/>
          </p:nvPr>
        </p:nvSpPr>
        <p:spPr>
          <a:xfrm>
            <a:off x="5416500" y="1526450"/>
            <a:ext cx="37275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sz="2200"/>
              <a:t>SQ3: What is the most popular Job Subgroup and their Case Status distribution</a:t>
            </a:r>
            <a:endParaRPr sz="2200"/>
          </a:p>
        </p:txBody>
      </p:sp>
      <p:pic>
        <p:nvPicPr>
          <p:cNvPr id="384" name="Google Shape;3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500" y="3183950"/>
            <a:ext cx="14763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875"/>
            <a:ext cx="8397351" cy="48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6820950" y="1899750"/>
            <a:ext cx="22434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-Does certified Statuses change with top applied Employers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3" y="137500"/>
            <a:ext cx="9081176" cy="48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1"/>
          <p:cNvSpPr txBox="1">
            <a:spLocks noGrp="1"/>
          </p:cNvSpPr>
          <p:nvPr>
            <p:ph type="title"/>
          </p:nvPr>
        </p:nvSpPr>
        <p:spPr>
          <a:xfrm>
            <a:off x="6507900" y="3417900"/>
            <a:ext cx="26361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-Does it change with location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17061">
            <a:off x="-550628" y="245302"/>
            <a:ext cx="2403334" cy="1496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82575" y="1623400"/>
            <a:ext cx="3381750" cy="255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717191">
            <a:off x="-493409" y="3198282"/>
            <a:ext cx="2497122" cy="185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9555">
            <a:off x="7403082" y="3594635"/>
            <a:ext cx="1748636" cy="166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355197">
            <a:off x="7152900" y="62874"/>
            <a:ext cx="2249006" cy="159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464325" y="1557125"/>
            <a:ext cx="3296475" cy="2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2090938" y="273350"/>
            <a:ext cx="4770900" cy="66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 b="1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Salary Data Set Analysis</a:t>
            </a:r>
            <a:endParaRPr sz="32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02" name="Google Shape;402;p32"/>
          <p:cNvSpPr txBox="1">
            <a:spLocks noGrp="1"/>
          </p:cNvSpPr>
          <p:nvPr>
            <p:ph type="body" idx="1"/>
          </p:nvPr>
        </p:nvSpPr>
        <p:spPr>
          <a:xfrm>
            <a:off x="0" y="1178350"/>
            <a:ext cx="2294400" cy="3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Professor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Business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Field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Sub-Field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Company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Money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Abundant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35727">
            <a:off x="2203276" y="3053924"/>
            <a:ext cx="1780649" cy="17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28125">
            <a:off x="3910257" y="2147245"/>
            <a:ext cx="2122615" cy="169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22076">
            <a:off x="5222853" y="329274"/>
            <a:ext cx="3809998" cy="166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37933">
            <a:off x="1432912" y="402950"/>
            <a:ext cx="3487075" cy="17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01461">
            <a:off x="6616271" y="2493046"/>
            <a:ext cx="1959026" cy="251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</a:t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What states has the highest paying data related salaries?</a:t>
            </a:r>
            <a:endParaRPr sz="1900"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075" y="1171100"/>
            <a:ext cx="4787849" cy="387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between sub categories</a:t>
            </a:r>
            <a:endParaRPr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550" y="1196050"/>
            <a:ext cx="6098899" cy="374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Highest paying companies for sub-categories:</a:t>
            </a:r>
            <a:endParaRPr sz="1920"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52" y="1219375"/>
            <a:ext cx="3752474" cy="37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3500"/>
            <a:ext cx="3651374" cy="41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51350"/>
            <a:ext cx="85319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 txBox="1">
            <a:spLocks noGrp="1"/>
          </p:cNvSpPr>
          <p:nvPr>
            <p:ph type="body" idx="1"/>
          </p:nvPr>
        </p:nvSpPr>
        <p:spPr>
          <a:xfrm>
            <a:off x="6618850" y="1020600"/>
            <a:ext cx="2636400" cy="23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Q1: Do specific sub-types of data-related jobs have higher or lower salaries than others?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1"/>
          <p:cNvPicPr preferRelativeResize="0"/>
          <p:nvPr/>
        </p:nvPicPr>
        <p:blipFill rotWithShape="1">
          <a:blip r:embed="rId3">
            <a:alphaModFix/>
          </a:blip>
          <a:srcRect b="9354"/>
          <a:stretch/>
        </p:blipFill>
        <p:spPr>
          <a:xfrm>
            <a:off x="0" y="0"/>
            <a:ext cx="8502825" cy="422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1"/>
          <p:cNvSpPr txBox="1">
            <a:spLocks noGrp="1"/>
          </p:cNvSpPr>
          <p:nvPr>
            <p:ph type="body" idx="1"/>
          </p:nvPr>
        </p:nvSpPr>
        <p:spPr>
          <a:xfrm>
            <a:off x="7498025" y="1536000"/>
            <a:ext cx="2192700" cy="16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-By Companies</a:t>
            </a:r>
            <a:endParaRPr sz="1600" b="1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Macintosh PowerPoint</Application>
  <PresentationFormat>On-screen Show (16:9)</PresentationFormat>
  <Paragraphs>27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Nunito</vt:lpstr>
      <vt:lpstr>Arial</vt:lpstr>
      <vt:lpstr>Maven Pro</vt:lpstr>
      <vt:lpstr>Momentum</vt:lpstr>
      <vt:lpstr>Group NEWV</vt:lpstr>
      <vt:lpstr>PowerPoint Presentation</vt:lpstr>
      <vt:lpstr>Question 3</vt:lpstr>
      <vt:lpstr>PowerPoint Presentation</vt:lpstr>
      <vt:lpstr>What states has the highest paying data related salaries?</vt:lpstr>
      <vt:lpstr>Differences between sub categories</vt:lpstr>
      <vt:lpstr>Highest paying companies for sub-categories: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SQ2: Is there a connection between visa-types and income?</vt:lpstr>
      <vt:lpstr>SQ2 Continued: Job Distribution per Visa Type</vt:lpstr>
      <vt:lpstr>SQ2 Continued: Job Distribution per Visa Type </vt:lpstr>
      <vt:lpstr>-SQ3: What is the most popular Job Subgroup and their Case Status distribution</vt:lpstr>
      <vt:lpstr>-Does certified Statuses change with top applied Employers</vt:lpstr>
      <vt:lpstr>-Does it change with location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NEWV</dc:title>
  <cp:lastModifiedBy>Neftali Rios Avendano</cp:lastModifiedBy>
  <cp:revision>1</cp:revision>
  <dcterms:modified xsi:type="dcterms:W3CDTF">2022-05-10T05:17:27Z</dcterms:modified>
</cp:coreProperties>
</file>